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</p:sldIdLst>
  <p:sldSz cx="9144000" cy="5143500" type="screen16x9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4B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51" autoAdjust="0"/>
    <p:restoredTop sz="94889" autoAdjust="0"/>
  </p:normalViewPr>
  <p:slideViewPr>
    <p:cSldViewPr snapToGrid="0" snapToObjects="1">
      <p:cViewPr>
        <p:scale>
          <a:sx n="170" d="100"/>
          <a:sy n="170" d="100"/>
        </p:scale>
        <p:origin x="-104" y="1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75" d="100"/>
          <a:sy n="75" d="100"/>
        </p:scale>
        <p:origin x="-37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108BA-8DD1-E547-AD26-5311DAD7F4C6}" type="datetimeFigureOut">
              <a:t>25.05.2016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B9BBCD-DD46-6B43-9121-E3B1A8E453C6}" type="slidenum"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36944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2B319-D5DF-604F-963D-02A6F12F7EF7}" type="datetimeFigureOut">
              <a:t>25.05.2016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3C927-C7C0-6E40-8673-0370EEE501D8}" type="slidenum"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49746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rside med logo og tittel (grå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988489" y="2989633"/>
            <a:ext cx="7221446" cy="1255133"/>
          </a:xfrm>
        </p:spPr>
        <p:txBody>
          <a:bodyPr lIns="0" tIns="0" rIns="0" bIns="108000" anchor="t">
            <a:normAutofit/>
          </a:bodyPr>
          <a:lstStyle>
            <a:lvl1pPr>
              <a:lnSpc>
                <a:spcPts val="5200"/>
              </a:lnSpc>
              <a:defRPr sz="5200" b="1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1008152" y="2623784"/>
            <a:ext cx="7201782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Bild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3" y="1311276"/>
            <a:ext cx="1233059" cy="90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348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35" userDrawn="1">
          <p15:clr>
            <a:srgbClr val="FBAE40"/>
          </p15:clr>
        </p15:guide>
        <p15:guide id="2" orient="horz" pos="1393" userDrawn="1">
          <p15:clr>
            <a:srgbClr val="FBAE40"/>
          </p15:clr>
        </p15:guide>
        <p15:guide id="3" orient="horz" pos="82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tekst til venst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72000" y="1"/>
            <a:ext cx="4572000" cy="5143499"/>
          </a:xfrm>
          <a:prstGeom prst="rect">
            <a:avLst/>
          </a:prstGeom>
          <a:solidFill>
            <a:srgbClr val="C4BFB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199" y="1440000"/>
            <a:ext cx="3904974" cy="838489"/>
          </a:xfrm>
        </p:spPr>
        <p:txBody>
          <a:bodyPr anchor="t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"/>
            <a:ext cx="4571999" cy="5143499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Sett inn           bilde her</a:t>
            </a:r>
          </a:p>
        </p:txBody>
      </p:sp>
      <p:sp>
        <p:nvSpPr>
          <p:cNvPr id="8" name="Plassholder for tekst 2"/>
          <p:cNvSpPr>
            <a:spLocks noGrp="1"/>
          </p:cNvSpPr>
          <p:nvPr>
            <p:ph idx="1"/>
          </p:nvPr>
        </p:nvSpPr>
        <p:spPr>
          <a:xfrm>
            <a:off x="457199" y="2293852"/>
            <a:ext cx="3904975" cy="2197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4128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tekst (bl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1440000"/>
            <a:ext cx="3904974" cy="2915690"/>
          </a:xfrm>
        </p:spPr>
        <p:txBody>
          <a:bodyPr anchor="t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4" name="Plassholder for tekst 2"/>
          <p:cNvSpPr>
            <a:spLocks noGrp="1"/>
          </p:cNvSpPr>
          <p:nvPr>
            <p:ph idx="10"/>
          </p:nvPr>
        </p:nvSpPr>
        <p:spPr>
          <a:xfrm>
            <a:off x="4781827" y="1440000"/>
            <a:ext cx="3567043" cy="2915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8818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tekst (grå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1440000"/>
            <a:ext cx="3904974" cy="2972090"/>
          </a:xfrm>
        </p:spPr>
        <p:txBody>
          <a:bodyPr anchor="t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4" name="Plassholder for tekst 2"/>
          <p:cNvSpPr>
            <a:spLocks noGrp="1"/>
          </p:cNvSpPr>
          <p:nvPr>
            <p:ph idx="10"/>
          </p:nvPr>
        </p:nvSpPr>
        <p:spPr>
          <a:xfrm>
            <a:off x="4781827" y="1440000"/>
            <a:ext cx="3567043" cy="2972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1682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 slide (bl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3" y="519113"/>
            <a:ext cx="1255618" cy="90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7761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63" userDrawn="1">
          <p15:clr>
            <a:srgbClr val="FBAE40"/>
          </p15:clr>
        </p15:guide>
        <p15:guide id="2" orient="horz" pos="894" userDrawn="1">
          <p15:clr>
            <a:srgbClr val="FBAE40"/>
          </p15:clr>
        </p15:guide>
        <p15:guide id="3" orient="horz" pos="32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t bil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 rot="16200000">
            <a:off x="7166441" y="1772478"/>
            <a:ext cx="3618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>
                <a:solidFill>
                  <a:schemeClr val="accent5">
                    <a:lumMod val="20000"/>
                    <a:lumOff val="80000"/>
                  </a:schemeClr>
                </a:solidFill>
                <a:latin typeface="Arial" charset="0"/>
                <a:ea typeface="Arial" charset="0"/>
                <a:cs typeface="Arial" charset="0"/>
              </a:rPr>
              <a:t>Foto: Øyvind Haug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nb-NO"/>
              <a:t>   Sett inn            bilde her</a:t>
            </a:r>
          </a:p>
        </p:txBody>
      </p:sp>
    </p:spTree>
    <p:extLst>
      <p:ext uri="{BB962C8B-B14F-4D97-AF65-F5344CB8AC3E}">
        <p14:creationId xmlns:p14="http://schemas.microsoft.com/office/powerpoint/2010/main" val="2026890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94" userDrawn="1">
          <p15:clr>
            <a:srgbClr val="FBAE40"/>
          </p15:clr>
        </p15:guide>
        <p15:guide id="2" orient="horz" pos="327" userDrawn="1">
          <p15:clr>
            <a:srgbClr val="FBAE40"/>
          </p15:clr>
        </p15:guide>
        <p15:guide id="3" pos="36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lutnings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525" y="1671638"/>
            <a:ext cx="2309718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3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86" userDrawn="1">
          <p15:clr>
            <a:srgbClr val="FBAE40"/>
          </p15:clr>
        </p15:guide>
        <p15:guide id="2" orient="horz" pos="1053" userDrawn="1">
          <p15:clr>
            <a:srgbClr val="FBAE40"/>
          </p15:clr>
        </p15:guide>
        <p15:guide id="3" orient="horz" pos="209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tel og punkttekst til venst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72000" y="1"/>
            <a:ext cx="4572000" cy="5143499"/>
          </a:xfrm>
          <a:prstGeom prst="rect">
            <a:avLst/>
          </a:prstGeom>
          <a:solidFill>
            <a:srgbClr val="C4BFB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1440000"/>
            <a:ext cx="3904974" cy="838489"/>
          </a:xfrm>
        </p:spPr>
        <p:txBody>
          <a:bodyPr anchor="t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"/>
            <a:ext cx="4571999" cy="5143499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Sett inn           bilde her</a:t>
            </a:r>
          </a:p>
        </p:txBody>
      </p:sp>
      <p:sp>
        <p:nvSpPr>
          <p:cNvPr id="8" name="Plassholder for tekst 2"/>
          <p:cNvSpPr>
            <a:spLocks noGrp="1"/>
          </p:cNvSpPr>
          <p:nvPr>
            <p:ph idx="1"/>
          </p:nvPr>
        </p:nvSpPr>
        <p:spPr>
          <a:xfrm>
            <a:off x="457199" y="2278489"/>
            <a:ext cx="3904975" cy="2197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2269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logo, tittel og sjømotiv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tel 1"/>
          <p:cNvSpPr>
            <a:spLocks noGrp="1"/>
          </p:cNvSpPr>
          <p:nvPr>
            <p:ph type="title"/>
          </p:nvPr>
        </p:nvSpPr>
        <p:spPr>
          <a:xfrm>
            <a:off x="457199" y="1700980"/>
            <a:ext cx="8106698" cy="953730"/>
          </a:xfrm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4" name="Plassholder for tekst 2"/>
          <p:cNvSpPr>
            <a:spLocks noGrp="1"/>
          </p:cNvSpPr>
          <p:nvPr>
            <p:ph idx="1"/>
          </p:nvPr>
        </p:nvSpPr>
        <p:spPr>
          <a:xfrm>
            <a:off x="476249" y="2677771"/>
            <a:ext cx="8102601" cy="665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Bild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3" y="519113"/>
            <a:ext cx="1233059" cy="90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0003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63" userDrawn="1">
          <p15:clr>
            <a:srgbClr val="FBAE40"/>
          </p15:clr>
        </p15:guide>
        <p15:guide id="2" orient="horz" pos="894" userDrawn="1">
          <p15:clr>
            <a:srgbClr val="FBAE40"/>
          </p15:clr>
        </p15:guide>
        <p15:guide id="3" orient="horz" pos="3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logo, tittel og landmotiv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tel 1"/>
          <p:cNvSpPr>
            <a:spLocks noGrp="1"/>
          </p:cNvSpPr>
          <p:nvPr>
            <p:ph type="title"/>
          </p:nvPr>
        </p:nvSpPr>
        <p:spPr>
          <a:xfrm>
            <a:off x="457199" y="1366685"/>
            <a:ext cx="8106698" cy="953730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4" name="Plassholder for tekst 2"/>
          <p:cNvSpPr>
            <a:spLocks noGrp="1"/>
          </p:cNvSpPr>
          <p:nvPr>
            <p:ph idx="1"/>
          </p:nvPr>
        </p:nvSpPr>
        <p:spPr>
          <a:xfrm>
            <a:off x="476249" y="2343475"/>
            <a:ext cx="8096251" cy="89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FontTx/>
              <a:buNone/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Bild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3" y="535285"/>
            <a:ext cx="1237516" cy="88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2163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63" userDrawn="1">
          <p15:clr>
            <a:srgbClr val="FBAE40"/>
          </p15:clr>
        </p15:guide>
        <p15:guide id="2" orient="horz" pos="894" userDrawn="1">
          <p15:clr>
            <a:srgbClr val="FBAE40"/>
          </p15:clr>
        </p15:guide>
        <p15:guide id="3" orient="horz" pos="32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 tittel (grønn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98526" y="323528"/>
            <a:ext cx="7367914" cy="4409570"/>
          </a:xfrm>
        </p:spPr>
        <p:txBody>
          <a:bodyPr anchor="ctr"/>
          <a:lstStyle>
            <a:lvl1pPr>
              <a:lnSpc>
                <a:spcPct val="90000"/>
              </a:lnSpc>
              <a:defRPr sz="5200" b="1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1606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 tittel (blå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98526" y="323528"/>
            <a:ext cx="7367914" cy="4409570"/>
          </a:xfrm>
        </p:spPr>
        <p:txBody>
          <a:bodyPr anchor="ctr"/>
          <a:lstStyle>
            <a:lvl1pPr>
              <a:lnSpc>
                <a:spcPct val="90000"/>
              </a:lnSpc>
              <a:defRPr sz="5200" b="1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3434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 tittel (oransj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898526" y="323528"/>
            <a:ext cx="7367914" cy="4409570"/>
          </a:xfrm>
        </p:spPr>
        <p:txBody>
          <a:bodyPr anchor="ctr"/>
          <a:lstStyle>
            <a:lvl1pPr>
              <a:lnSpc>
                <a:spcPct val="90000"/>
              </a:lnSpc>
              <a:defRPr sz="5200" b="1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97332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med bilde til høy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28" y="1"/>
            <a:ext cx="4572000" cy="5143500"/>
          </a:xfrm>
          <a:prstGeom prst="rect">
            <a:avLst/>
          </a:prstGeom>
        </p:spPr>
      </p:pic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4570856" y="1"/>
            <a:ext cx="4572572" cy="5143499"/>
          </a:xfrm>
        </p:spPr>
        <p:txBody>
          <a:bodyPr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nb-NO"/>
              <a:t>Sett inn             bilde her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47649" y="993058"/>
            <a:ext cx="3904974" cy="2561691"/>
          </a:xfrm>
        </p:spPr>
        <p:txBody>
          <a:bodyPr anchor="ctr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10" name="TextBox 9"/>
          <p:cNvSpPr txBox="1"/>
          <p:nvPr userDrawn="1"/>
        </p:nvSpPr>
        <p:spPr>
          <a:xfrm rot="16200000">
            <a:off x="7166441" y="3099830"/>
            <a:ext cx="3618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>
                <a:solidFill>
                  <a:schemeClr val="accent5">
                    <a:lumMod val="20000"/>
                    <a:lumOff val="80000"/>
                  </a:schemeClr>
                </a:solidFill>
                <a:latin typeface="Arial" charset="0"/>
                <a:ea typeface="Arial" charset="0"/>
                <a:cs typeface="Arial" charset="0"/>
              </a:rPr>
              <a:t>Foto: Øyvind Haug</a:t>
            </a:r>
          </a:p>
        </p:txBody>
      </p:sp>
    </p:spTree>
    <p:extLst>
      <p:ext uri="{BB962C8B-B14F-4D97-AF65-F5344CB8AC3E}">
        <p14:creationId xmlns:p14="http://schemas.microsoft.com/office/powerpoint/2010/main" val="4243931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tekst med bilde (grønn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28" y="0"/>
            <a:ext cx="4572000" cy="5143500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199" y="1440000"/>
            <a:ext cx="3904974" cy="838489"/>
          </a:xfrm>
        </p:spPr>
        <p:txBody>
          <a:bodyPr anchor="t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0"/>
            <a:ext cx="4571999" cy="51435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Sett inn           bilde her</a:t>
            </a:r>
          </a:p>
        </p:txBody>
      </p:sp>
      <p:sp>
        <p:nvSpPr>
          <p:cNvPr id="8" name="Plassholder for tekst 2"/>
          <p:cNvSpPr>
            <a:spLocks noGrp="1"/>
          </p:cNvSpPr>
          <p:nvPr>
            <p:ph idx="1"/>
          </p:nvPr>
        </p:nvSpPr>
        <p:spPr>
          <a:xfrm>
            <a:off x="457199" y="2293852"/>
            <a:ext cx="3904975" cy="2197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952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tekst med bilde (grå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199" y="1440000"/>
            <a:ext cx="3904974" cy="838489"/>
          </a:xfrm>
        </p:spPr>
        <p:txBody>
          <a:bodyPr anchor="t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1" y="1"/>
            <a:ext cx="4571999" cy="5143499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Sett inn           bilde her</a:t>
            </a:r>
          </a:p>
        </p:txBody>
      </p:sp>
      <p:sp>
        <p:nvSpPr>
          <p:cNvPr id="8" name="Plassholder for tekst 2"/>
          <p:cNvSpPr>
            <a:spLocks noGrp="1"/>
          </p:cNvSpPr>
          <p:nvPr>
            <p:ph idx="1"/>
          </p:nvPr>
        </p:nvSpPr>
        <p:spPr>
          <a:xfrm>
            <a:off x="457199" y="2293852"/>
            <a:ext cx="3904975" cy="2197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0798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1688400"/>
            <a:ext cx="3871843" cy="247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781827" y="1688400"/>
            <a:ext cx="3567043" cy="2197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303299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9" r:id="rId2"/>
    <p:sldLayoutId id="2147483670" r:id="rId3"/>
    <p:sldLayoutId id="2147483649" r:id="rId4"/>
    <p:sldLayoutId id="2147483665" r:id="rId5"/>
    <p:sldLayoutId id="2147483666" r:id="rId6"/>
    <p:sldLayoutId id="2147483662" r:id="rId7"/>
    <p:sldLayoutId id="2147483671" r:id="rId8"/>
    <p:sldLayoutId id="2147483676" r:id="rId9"/>
    <p:sldLayoutId id="2147483675" r:id="rId10"/>
    <p:sldLayoutId id="2147483658" r:id="rId11"/>
    <p:sldLayoutId id="2147483668" r:id="rId12"/>
    <p:sldLayoutId id="2147483655" r:id="rId13"/>
    <p:sldLayoutId id="2147483663" r:id="rId14"/>
    <p:sldLayoutId id="2147483674" r:id="rId15"/>
    <p:sldLayoutId id="214748367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172800" indent="-1728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bg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4" Type="http://schemas.openxmlformats.org/officeDocument/2006/relationships/hyperlink" Target="http://designmanual.norgesnasjonalparker.no/" TargetMode="External"/><Relationship Id="rId5" Type="http://schemas.openxmlformats.org/officeDocument/2006/relationships/image" Target="../media/image23.jpg"/><Relationship Id="rId6" Type="http://schemas.openxmlformats.org/officeDocument/2006/relationships/image" Target="../media/image27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4" Type="http://schemas.openxmlformats.org/officeDocument/2006/relationships/image" Target="../media/image9.jpg"/><Relationship Id="rId5" Type="http://schemas.openxmlformats.org/officeDocument/2006/relationships/image" Target="../media/image10.jpg"/><Relationship Id="rId6" Type="http://schemas.openxmlformats.org/officeDocument/2006/relationships/image" Target="../media/image11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30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hyperlink" Target="https://www.google.no/webhp?sourceid=chrome-instant&amp;ion=1&amp;espv=2&amp;ie=UTF-8#q=kurs%20i%20powerpoint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4" Type="http://schemas.openxmlformats.org/officeDocument/2006/relationships/image" Target="../media/image23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Din nye powerpoint mal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/>
              <a:t>Slik kommer du i gang</a:t>
            </a:r>
          </a:p>
        </p:txBody>
      </p:sp>
    </p:spTree>
    <p:extLst>
      <p:ext uri="{BB962C8B-B14F-4D97-AF65-F5344CB8AC3E}">
        <p14:creationId xmlns:p14="http://schemas.microsoft.com/office/powerpoint/2010/main" val="153164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5838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Sett inn din logo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" b="8"/>
          <a:stretch>
            <a:fillRect/>
          </a:stretch>
        </p:blipFill>
        <p:spPr>
          <a:xfrm>
            <a:off x="4868726" y="333818"/>
            <a:ext cx="4275273" cy="4809682"/>
          </a:xfr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/>
              <a:t>Powerpoint-malen kommer med en generell logo.</a:t>
            </a:r>
          </a:p>
          <a:p>
            <a:r>
              <a:rPr lang="nb-NO"/>
              <a:t>Logoen ligger inne på 5 av lysbilde-oppsettene.</a:t>
            </a:r>
          </a:p>
          <a:p>
            <a:r>
              <a:rPr lang="nb-NO"/>
              <a:t>Du må gå inn i malen for å erstatte generell logo med din egen logo.</a:t>
            </a:r>
          </a:p>
        </p:txBody>
      </p:sp>
    </p:spTree>
    <p:extLst>
      <p:ext uri="{BB962C8B-B14F-4D97-AF65-F5344CB8AC3E}">
        <p14:creationId xmlns:p14="http://schemas.microsoft.com/office/powerpoint/2010/main" val="174057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2" t="823" r="16832" b="1225"/>
          <a:stretch/>
        </p:blipFill>
        <p:spPr>
          <a:xfrm>
            <a:off x="938341" y="1689470"/>
            <a:ext cx="2276071" cy="128093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36887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Åpne lysbildemal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Her har du oversikt over alle lysbildeoppsett, inkludert 6 oppsett du kan endre logo på.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5" t="9987" r="15572" b="20408"/>
          <a:stretch/>
        </p:blipFill>
        <p:spPr>
          <a:xfrm>
            <a:off x="3491697" y="1689905"/>
            <a:ext cx="2277746" cy="127814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492709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Bytt til din logo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Høyreklikk på logo og velg ”Endre bilde...”. Sett inn EPS-utgave av din logo.</a:t>
            </a: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(Du kan laste ned din logo fra </a:t>
            </a:r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designmanualen på nettet</a:t>
            </a:r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794" y="1688208"/>
            <a:ext cx="2265464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041038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Etterjuster størrelse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Benytt støttelinjene i oppsettet til å sette riktig høyde på logo. Skyv på logo så den ligger i kant med venstre støttelinje.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46033" y="2205515"/>
            <a:ext cx="590308" cy="60767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4768768" y="2511707"/>
            <a:ext cx="1030145" cy="15626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6" t="9113" r="5614" b="21376"/>
          <a:stretch/>
        </p:blipFill>
        <p:spPr>
          <a:xfrm>
            <a:off x="6034268" y="1688208"/>
            <a:ext cx="2272497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cxnSp>
        <p:nvCxnSpPr>
          <p:cNvPr id="15" name="Straight Arrow Connector 14"/>
          <p:cNvCxnSpPr/>
          <p:nvPr/>
        </p:nvCxnSpPr>
        <p:spPr>
          <a:xfrm>
            <a:off x="7403939" y="2083443"/>
            <a:ext cx="0" cy="617316"/>
          </a:xfrm>
          <a:prstGeom prst="straightConnector1">
            <a:avLst/>
          </a:prstGeom>
          <a:ln w="38100"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489540" y="2434542"/>
            <a:ext cx="559443" cy="0"/>
          </a:xfrm>
          <a:prstGeom prst="straightConnector1">
            <a:avLst/>
          </a:prstGeom>
          <a:ln w="38100"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34571" y="4390466"/>
            <a:ext cx="2306170" cy="5701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00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Plasseringen av knappen for å åpne lysbildemalen varierer avhengig av hvilken versjon av Powerpoint du bruker.</a:t>
            </a:r>
          </a:p>
        </p:txBody>
      </p:sp>
    </p:spTree>
    <p:extLst>
      <p:ext uri="{BB962C8B-B14F-4D97-AF65-F5344CB8AC3E}">
        <p14:creationId xmlns:p14="http://schemas.microsoft.com/office/powerpoint/2010/main" val="54000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63596" y="1501806"/>
            <a:ext cx="3362566" cy="33297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0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Forside med logo og tittel (grå)</a:t>
            </a:r>
          </a:p>
          <a:p>
            <a:r>
              <a:rPr lang="nb-NO"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Høyde: 					2,50 cm</a:t>
            </a:r>
          </a:p>
          <a:p>
            <a:r>
              <a:rPr lang="nb-NO"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Horisontal posisjon:			2,80 cm</a:t>
            </a:r>
          </a:p>
          <a:p>
            <a:r>
              <a:rPr lang="nb-NO"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Vertikal posisjon:			2,50 cm</a:t>
            </a:r>
          </a:p>
          <a:p>
            <a:endParaRPr lang="nb-NO" sz="10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nb-NO" sz="1000" b="1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0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Forside med logo og tittel (sjømotiv)</a:t>
            </a:r>
          </a:p>
          <a:p>
            <a:r>
              <a:rPr lang="nb-NO" sz="10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Forside med logo og tittel (landmotiv)</a:t>
            </a:r>
          </a:p>
          <a:p>
            <a:r>
              <a:rPr lang="nb-NO" sz="10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Tomt slide</a:t>
            </a:r>
          </a:p>
          <a:p>
            <a:r>
              <a:rPr lang="nb-NO"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Høyde: 					2,50 cm</a:t>
            </a:r>
          </a:p>
          <a:p>
            <a:r>
              <a:rPr lang="nb-NO"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Horisontal posisjon:			1,60 cm</a:t>
            </a:r>
          </a:p>
          <a:p>
            <a:r>
              <a:rPr lang="nb-NO"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Vertikal posisjon:			1,44 cm</a:t>
            </a:r>
          </a:p>
          <a:p>
            <a:endParaRPr lang="nb-NO" sz="10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0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Avslutnings slide</a:t>
            </a:r>
          </a:p>
          <a:p>
            <a:r>
              <a:rPr lang="nb-NO"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Høyde: 					4,60 cm</a:t>
            </a:r>
          </a:p>
          <a:p>
            <a:r>
              <a:rPr lang="nb-NO"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Horisontal posisjon:			9,20 cm</a:t>
            </a:r>
          </a:p>
          <a:p>
            <a:r>
              <a:rPr lang="nb-NO"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Vertikal posisjon:			4,64 cm</a:t>
            </a:r>
          </a:p>
          <a:p>
            <a:endParaRPr lang="nb-NO" sz="10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nb-NO" sz="10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225" y="2553630"/>
            <a:ext cx="934890" cy="52841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442" y="3538340"/>
            <a:ext cx="934890" cy="52841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724" y="1538318"/>
            <a:ext cx="937608" cy="52995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781" y="2553630"/>
            <a:ext cx="937608" cy="52995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503" y="2553630"/>
            <a:ext cx="937608" cy="52995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1718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/>
              <a:t>Bakgrunnsbilder</a:t>
            </a:r>
          </a:p>
        </p:txBody>
      </p:sp>
    </p:spTree>
    <p:extLst>
      <p:ext uri="{BB962C8B-B14F-4D97-AF65-F5344CB8AC3E}">
        <p14:creationId xmlns:p14="http://schemas.microsoft.com/office/powerpoint/2010/main" val="68411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Bytt bakgrunnsbilder</a:t>
            </a:r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" b="8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/>
              <a:t>Powerpoint-malen kommer med et sett generelle bakgrunnsbilder.</a:t>
            </a:r>
          </a:p>
          <a:p>
            <a:r>
              <a:rPr lang="nb-NO"/>
              <a:t>Du står fritt til å bytte ut disse med egne bilder.</a:t>
            </a:r>
          </a:p>
        </p:txBody>
      </p:sp>
    </p:spTree>
    <p:extLst>
      <p:ext uri="{BB962C8B-B14F-4D97-AF65-F5344CB8AC3E}">
        <p14:creationId xmlns:p14="http://schemas.microsoft.com/office/powerpoint/2010/main" val="24214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" t="2649" r="1475" b="2711"/>
          <a:stretch/>
        </p:blipFill>
        <p:spPr>
          <a:xfrm>
            <a:off x="6036733" y="1688208"/>
            <a:ext cx="2273299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2" t="823" r="16832" b="1225"/>
          <a:stretch/>
        </p:blipFill>
        <p:spPr>
          <a:xfrm>
            <a:off x="938341" y="1689470"/>
            <a:ext cx="2276071" cy="128093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36887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Åpne lysbildemal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Her har du oversikt over alle lysbildeoppsett, inkludert 6 oppsett du kan endre bakgrunnsbilde på.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2" t="12425" r="20526" b="30293"/>
          <a:stretch/>
        </p:blipFill>
        <p:spPr>
          <a:xfrm>
            <a:off x="3491697" y="1694485"/>
            <a:ext cx="2277746" cy="126898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492709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Bytt til ditt bilde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Høyreklikk på bilde og velg ”Endre bilde...”. </a:t>
            </a: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Husk at lavoppløste bilder blir kornete mens høyoppløste bilder vil gjøre Powerpoint-filen tung.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41038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Etterjuster størrelse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Juster bildets størrelse slik at motivet dekker hele flaten. Pass på at motivet ikke forstyrrer titler, tekster og logoer.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46033" y="2205515"/>
            <a:ext cx="590308" cy="60767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4647275" y="2179198"/>
            <a:ext cx="1030145" cy="15626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7137239" y="2019943"/>
            <a:ext cx="0" cy="617316"/>
          </a:xfrm>
          <a:prstGeom prst="straightConnector1">
            <a:avLst/>
          </a:prstGeom>
          <a:ln w="38100"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142407" y="2316008"/>
            <a:ext cx="275326" cy="0"/>
          </a:xfrm>
          <a:prstGeom prst="straightConnector1">
            <a:avLst/>
          </a:prstGeom>
          <a:ln w="38100"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7912101" y="2316008"/>
            <a:ext cx="292099" cy="0"/>
          </a:xfrm>
          <a:prstGeom prst="straightConnector1">
            <a:avLst/>
          </a:prstGeom>
          <a:ln w="38100"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815506" y="2328333"/>
            <a:ext cx="673261" cy="4126"/>
          </a:xfrm>
          <a:prstGeom prst="straightConnector1">
            <a:avLst/>
          </a:prstGeom>
          <a:ln w="38100"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34571" y="4390466"/>
            <a:ext cx="2306170" cy="5701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00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Plasseringen av knappen for å åpne lysbildemalen varierer avhengig av hvilken versjon av Powerpoint du bruker.</a:t>
            </a:r>
          </a:p>
        </p:txBody>
      </p:sp>
    </p:spTree>
    <p:extLst>
      <p:ext uri="{BB962C8B-B14F-4D97-AF65-F5344CB8AC3E}">
        <p14:creationId xmlns:p14="http://schemas.microsoft.com/office/powerpoint/2010/main" val="30047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/>
              <a:t>Malen</a:t>
            </a:r>
          </a:p>
        </p:txBody>
      </p:sp>
    </p:spTree>
    <p:extLst>
      <p:ext uri="{BB962C8B-B14F-4D97-AF65-F5344CB8AC3E}">
        <p14:creationId xmlns:p14="http://schemas.microsoft.com/office/powerpoint/2010/main" val="142601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" b="25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Når du er ferdig med å endre logo og bakgrunnsbilder kan du lagre malen så den blir tilgjengelig fra mal-oversikten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47765" y="4538382"/>
            <a:ext cx="3045760" cy="4222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0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Maloversiktens utseende varierer avhengig av hvilken versjon av Powerpoint du bruker.</a:t>
            </a:r>
          </a:p>
        </p:txBody>
      </p:sp>
    </p:spTree>
    <p:extLst>
      <p:ext uri="{BB962C8B-B14F-4D97-AF65-F5344CB8AC3E}">
        <p14:creationId xmlns:p14="http://schemas.microsoft.com/office/powerpoint/2010/main" val="106055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Lagre malen din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" b="8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/>
              <a:t>Velg ”Lagre som...” i filmenyen. </a:t>
            </a:r>
          </a:p>
          <a:p>
            <a:r>
              <a:rPr lang="nb-NO"/>
              <a:t>Velg ”Powerpoint-mal” fra filtypelisten. </a:t>
            </a:r>
          </a:p>
          <a:p>
            <a:r>
              <a:rPr lang="nb-NO"/>
              <a:t>Powerpoint lagrer automatisk den nye malen i mappen for egendefinerte Office-maler.</a:t>
            </a:r>
          </a:p>
          <a:p>
            <a:r>
              <a:rPr lang="nb-NO"/>
              <a:t>Malen er nå tilgjengelig når du skal lage ny presentasjon.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47765" y="4538382"/>
            <a:ext cx="3045760" cy="4222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0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Maloversiktens utseende varierer avhengig av hvilken versjon av Powerpoint du bruker.</a:t>
            </a:r>
          </a:p>
        </p:txBody>
      </p:sp>
    </p:spTree>
    <p:extLst>
      <p:ext uri="{BB962C8B-B14F-4D97-AF65-F5344CB8AC3E}">
        <p14:creationId xmlns:p14="http://schemas.microsoft.com/office/powerpoint/2010/main" val="125885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Velkommen til din nye Powerpoint-mal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b-NO"/>
              <a:t>Gratulerer med ny mal! Denne guiden gir deg en kort presentasjon av malen og viser deg hvordan du bytter logo og bakgrunnsbilder, så det blir </a:t>
            </a:r>
            <a:r>
              <a:rPr lang="nb-NO" b="1"/>
              <a:t>din</a:t>
            </a:r>
            <a:r>
              <a:rPr lang="nb-NO"/>
              <a:t> mal.</a:t>
            </a:r>
          </a:p>
          <a:p>
            <a:endParaRPr lang="nb-NO"/>
          </a:p>
          <a:p>
            <a:r>
              <a:rPr lang="nb-NO"/>
              <a:t>Dersom du trenger en innføring i  generell bruk av Powerpoint, kan du finne flere </a:t>
            </a:r>
            <a:r>
              <a:rPr lang="nb-NO">
                <a:hlinkClick r:id="rId2"/>
              </a:rPr>
              <a:t>kurs på nettet</a:t>
            </a:r>
            <a:r>
              <a:rPr lang="nb-NO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75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/>
              <a:t>Lykke til!</a:t>
            </a:r>
          </a:p>
        </p:txBody>
      </p:sp>
    </p:spTree>
    <p:extLst>
      <p:ext uri="{BB962C8B-B14F-4D97-AF65-F5344CB8AC3E}">
        <p14:creationId xmlns:p14="http://schemas.microsoft.com/office/powerpoint/2010/main" val="594053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38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/>
              <a:t>Lysbilde-oppsettene</a:t>
            </a:r>
          </a:p>
        </p:txBody>
      </p:sp>
    </p:spTree>
    <p:extLst>
      <p:ext uri="{BB962C8B-B14F-4D97-AF65-F5344CB8AC3E}">
        <p14:creationId xmlns:p14="http://schemas.microsoft.com/office/powerpoint/2010/main" val="104450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15 lysbilde-oppsett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/>
              <a:t>En del av oppsettene er like men med ulike motiver og bakgrunnsfarger.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10735" y="4538382"/>
            <a:ext cx="3482790" cy="4222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0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Utseendet på lysbilde-oppsettlisten varierer avhengig av hvilken versjon av Powerpoint du bruker.</a:t>
            </a:r>
          </a:p>
        </p:txBody>
      </p:sp>
    </p:spTree>
    <p:extLst>
      <p:ext uri="{BB962C8B-B14F-4D97-AF65-F5344CB8AC3E}">
        <p14:creationId xmlns:p14="http://schemas.microsoft.com/office/powerpoint/2010/main" val="18508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50" y="1686347"/>
            <a:ext cx="2272051" cy="128420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36887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Forside med logo og tittel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Til generell bruk.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172" y="1686347"/>
            <a:ext cx="2272051" cy="128420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492709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Forside med logo, tittel og sjømotiv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Passer for bilder som krever hvit logo og tekst.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1" y="1686347"/>
            <a:ext cx="2272051" cy="128420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041038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Forside med logo, tittel og landmotiv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Passer for bilder som krever svart logo og tekst.</a:t>
            </a:r>
          </a:p>
        </p:txBody>
      </p:sp>
    </p:spTree>
    <p:extLst>
      <p:ext uri="{BB962C8B-B14F-4D97-AF65-F5344CB8AC3E}">
        <p14:creationId xmlns:p14="http://schemas.microsoft.com/office/powerpoint/2010/main" val="153497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50" y="1686347"/>
            <a:ext cx="2272051" cy="128420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36887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Stor tittel (grønn)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Bruk til viktige markeringer i presentasjonen.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173" y="1686347"/>
            <a:ext cx="2272049" cy="128420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492709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Stor tittel (blå)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Bruk til viktige markeringer i presentasjonen.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2" y="1686347"/>
            <a:ext cx="2272049" cy="128420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041038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Stor tittel (oransje)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Bruk til viktige markeringer i presentasjonen.</a:t>
            </a:r>
          </a:p>
        </p:txBody>
      </p:sp>
    </p:spTree>
    <p:extLst>
      <p:ext uri="{BB962C8B-B14F-4D97-AF65-F5344CB8AC3E}">
        <p14:creationId xmlns:p14="http://schemas.microsoft.com/office/powerpoint/2010/main" val="67864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43" y="1686347"/>
            <a:ext cx="2265464" cy="128420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36887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Tittel med bilde til høyre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Behold generelt bilde eller legg til eget bilde.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465" y="1688208"/>
            <a:ext cx="2265464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492709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Tittel og tekst med bilde (grønn)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Behold generelt bilde eller legg til eget bilde.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794" y="1688208"/>
            <a:ext cx="2265464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041038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Tittel og tekst med bilde (grå)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Behold generelt bilde eller legg til eget bilde.</a:t>
            </a:r>
          </a:p>
        </p:txBody>
      </p:sp>
    </p:spTree>
    <p:extLst>
      <p:ext uri="{BB962C8B-B14F-4D97-AF65-F5344CB8AC3E}">
        <p14:creationId xmlns:p14="http://schemas.microsoft.com/office/powerpoint/2010/main" val="76429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43" y="1688208"/>
            <a:ext cx="2265464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36887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Tittel og tekst til venstre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Mulighet for å legge til bilde til høyre.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466" y="1688208"/>
            <a:ext cx="2265462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492709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Tittel og tekst (blå)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795" y="1688208"/>
            <a:ext cx="2265462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041038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Tittel og tekst (grå)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11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43" y="1688208"/>
            <a:ext cx="2265464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36887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Tomt slide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466" y="1688208"/>
            <a:ext cx="2265462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492709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Stort bilde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Kan benyttes som det er, eller endre til eget bilde (logo tildekkes ved innlegg av nytt bilde).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794" y="1688208"/>
            <a:ext cx="2265464" cy="12804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041038" y="3177915"/>
            <a:ext cx="2248524" cy="16639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b-NO" sz="12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Avslutnings slide</a:t>
            </a:r>
          </a:p>
          <a:p>
            <a:endParaRPr lang="nb-NO" sz="12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b-NO"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Kan brukes som en fin avslutning på presentasjonen.</a:t>
            </a:r>
          </a:p>
        </p:txBody>
      </p:sp>
    </p:spTree>
    <p:extLst>
      <p:ext uri="{BB962C8B-B14F-4D97-AF65-F5344CB8AC3E}">
        <p14:creationId xmlns:p14="http://schemas.microsoft.com/office/powerpoint/2010/main" val="155646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rges nasjonalparker">
  <a:themeElements>
    <a:clrScheme name="Egendefinert 6">
      <a:dk1>
        <a:srgbClr val="13807E"/>
      </a:dk1>
      <a:lt1>
        <a:sysClr val="window" lastClr="FFFFFF"/>
      </a:lt1>
      <a:dk2>
        <a:srgbClr val="95928A"/>
      </a:dk2>
      <a:lt2>
        <a:srgbClr val="89C553"/>
      </a:lt2>
      <a:accent1>
        <a:srgbClr val="FD8627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werpointmal-guide-13" id="{32DD4A20-B6A6-414D-9F43-892E80FE02C4}" vid="{1C0B18A4-7983-6749-80F7-70AF87705B31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619</Words>
  <Application>Microsoft Macintosh PowerPoint</Application>
  <PresentationFormat>On-screen Show (16:9)</PresentationFormat>
  <Paragraphs>107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Calibri</vt:lpstr>
      <vt:lpstr>Arial</vt:lpstr>
      <vt:lpstr>Norges nasjonalparker</vt:lpstr>
      <vt:lpstr>Din nye powerpoint mal</vt:lpstr>
      <vt:lpstr>Velkommen til din nye Powerpoint-mal</vt:lpstr>
      <vt:lpstr>Lysbilde-oppsettene</vt:lpstr>
      <vt:lpstr>15 lysbilde-oppsett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Logo</vt:lpstr>
      <vt:lpstr>Sett inn din logo</vt:lpstr>
      <vt:lpstr>PowerPoint Presentation</vt:lpstr>
      <vt:lpstr>PowerPoint Presentation</vt:lpstr>
      <vt:lpstr>Bakgrunnsbilder</vt:lpstr>
      <vt:lpstr>Bytt bakgrunnsbilder</vt:lpstr>
      <vt:lpstr>PowerPoint Presentation</vt:lpstr>
      <vt:lpstr>Malen</vt:lpstr>
      <vt:lpstr>Når du er ferdig med å endre logo og bakgrunnsbilder kan du lagre malen så den blir tilgjengelig fra mal-oversikten </vt:lpstr>
      <vt:lpstr>Lagre malen din</vt:lpstr>
      <vt:lpstr>Lykke til!</vt:lpstr>
      <vt:lpstr>PowerPoint Presentation</vt:lpstr>
    </vt:vector>
  </TitlesOfParts>
  <Company/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sit amet</dc:title>
  <dc:creator>Rune Glad</dc:creator>
  <cp:lastModifiedBy>Rune Glad</cp:lastModifiedBy>
  <cp:revision>11</cp:revision>
  <dcterms:created xsi:type="dcterms:W3CDTF">2016-05-25T08:31:18Z</dcterms:created>
  <dcterms:modified xsi:type="dcterms:W3CDTF">2016-05-25T10:32:19Z</dcterms:modified>
</cp:coreProperties>
</file>